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5405B3-B530-451F-8DB1-3C6F6CE952BA}" type="datetimeFigureOut">
              <a:rPr lang="sr-Latn-CS" smtClean="0"/>
              <a:pPr/>
              <a:t>29.11.2022.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CBC0D9-5920-422D-9186-A07AD7B916C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Highschool in Sisak, Croatia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Gimnazija Sisak</a:t>
            </a:r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Sisak, where is that?</a:t>
            </a:r>
          </a:p>
        </p:txBody>
      </p:sp>
      <p:pic>
        <p:nvPicPr>
          <p:cNvPr id="26628" name="Picture 4" descr="Sisačko-moslavačka županij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4429156" cy="42335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29322" y="2571744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/>
              <a:t>SISAK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city in central Croatia, 57km southeast of the Croatian capital city Zagreb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city on three rivers (Kupa, Sava, Odra)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population: 47,800 people </a:t>
            </a:r>
            <a:r>
              <a:rPr lang="hr-HR"/>
              <a:t>(2011)</a:t>
            </a:r>
            <a:endParaRPr lang="hr-HR" dirty="0"/>
          </a:p>
        </p:txBody>
      </p:sp>
      <p:cxnSp>
        <p:nvCxnSpPr>
          <p:cNvPr id="16" name="Straight Arrow Connector 15"/>
          <p:cNvCxnSpPr>
            <a:stCxn id="17" idx="6"/>
          </p:cNvCxnSpPr>
          <p:nvPr/>
        </p:nvCxnSpPr>
        <p:spPr>
          <a:xfrm flipV="1">
            <a:off x="2928926" y="2786058"/>
            <a:ext cx="2857520" cy="17859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57488" y="292893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Our highschool was opened in 1919, and the first ever class to graduate in it was in 1925.</a:t>
            </a:r>
          </a:p>
          <a:p>
            <a:r>
              <a:rPr lang="en-US" dirty="0"/>
              <a:t>While it was still part of the School of Economics, it had 1,750 students and 105 employees, of which 85 were professors</a:t>
            </a:r>
            <a:r>
              <a:rPr lang="hr-HR" dirty="0"/>
              <a:t> (1978).</a:t>
            </a:r>
          </a:p>
          <a:p>
            <a:r>
              <a:rPr lang="hr-HR" dirty="0"/>
              <a:t>Officially, the Gymnasium started to exist as an independent school on September 1st 1992, after being separated from the School of Economics.</a:t>
            </a:r>
          </a:p>
          <a:p>
            <a:r>
              <a:rPr lang="hr-HR" dirty="0"/>
              <a:t>After it separated it got devided into language, mathematics and general course.</a:t>
            </a:r>
          </a:p>
          <a:p>
            <a:r>
              <a:rPr lang="hr-HR" dirty="0"/>
              <a:t>Now our highschool has 42 professors and around 400 students.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Something about our highschool</a:t>
            </a:r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Pictures of our original school</a:t>
            </a:r>
          </a:p>
        </p:txBody>
      </p:sp>
      <p:pic>
        <p:nvPicPr>
          <p:cNvPr id="27650" name="Picture 2" descr="Koncert ”U čast Gimnazije Sisak” povodom 100 godina rada škole – TZG-Sis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5112">
            <a:off x="506607" y="2088882"/>
            <a:ext cx="3429024" cy="1924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4" name="Picture 6" descr="Novo igralište Gimnazije Sisak ima iscrtane linije za košarku, nogomet,  rukomet, odbojku, tenis i dva igrališta za badminton - Siscia 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52">
            <a:off x="920407" y="4125669"/>
            <a:ext cx="4143404" cy="2184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DOBRE VIJESTI ZA UČENIKE I ZAPOSLENIKE SISAČKE GIMNAZIJE! - Siscia 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872">
            <a:off x="4542106" y="3827980"/>
            <a:ext cx="3594012" cy="2251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656" name="AutoShape 8" descr="Gimnazija Sisak - Naslovnica - Završena obnova školskog igrališta Gimnazije  Sisak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658" name="AutoShape 10" descr="Gimnazija Sisak - Naslovnica - Završena obnova školskog igrališta Gimnazije  Sisak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660" name="AutoShape 12" descr="Gimnazija Sisak - Naslovnica - Završena obnova školskog igrališta Gimnazije  Sisak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662" name="AutoShape 14" descr="Gimnazija Sisak - Naslovnica - Završena obnova školskog igrališta Gimnazije  Sisak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857364"/>
            <a:ext cx="2543393" cy="2349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65" name="Picture 17" descr="Sto godina Gimnazije Sisak - Siscia h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9887">
            <a:off x="5931065" y="1885540"/>
            <a:ext cx="275142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After a big earthquake </a:t>
            </a:r>
            <a:r>
              <a:rPr lang="hr-HR"/>
              <a:t>in 2020 </a:t>
            </a:r>
            <a:r>
              <a:rPr lang="hr-HR" dirty="0"/>
              <a:t>our school got badly damaged, but fortunately we moved to another building while our original school is getting renewed.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All good things must come to an end...</a:t>
            </a:r>
          </a:p>
        </p:txBody>
      </p:sp>
      <p:pic>
        <p:nvPicPr>
          <p:cNvPr id="29698" name="Picture 2" descr="Prof. Branka Sorić: Jedva čekamo ponovo hodati hodnicima i učionicama naše  Gimnazije - Sisak.info 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147">
            <a:off x="1174003" y="3295186"/>
            <a:ext cx="4143404" cy="2877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0" name="Picture 4" descr="Počela obnova zgrade Gimnazije u Sisku - Index.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4896">
            <a:off x="5293922" y="3365104"/>
            <a:ext cx="2697445" cy="2697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Our new school</a:t>
            </a:r>
          </a:p>
        </p:txBody>
      </p:sp>
      <p:pic>
        <p:nvPicPr>
          <p:cNvPr id="30722" name="Picture 2" descr="Gimnazija Sisak - Naslov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2357454" cy="2854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4" name="Picture 4" descr="Gimnazija Sisak - Naslov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2459">
            <a:off x="5875257" y="2784705"/>
            <a:ext cx="2521662" cy="336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6" name="Picture 6" descr="http://gimnazija-sisak.skole.hr/upload/gimnazija-sisak/images/newsimg/1790/Image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4016">
            <a:off x="1857356" y="3571876"/>
            <a:ext cx="3357586" cy="251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8" name="Picture 8" descr="http://gimnazija-sisak.skole.hr/upload/gimnazija-sisak/images/newsimg/1759/Image/Kviz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1632">
            <a:off x="3769520" y="1903847"/>
            <a:ext cx="2843332" cy="213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1746" name="Picture 2" descr="Page 4 | Thank you for your attention Images | Free Vectors, Stock Photos &amp;  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0"/>
            <a:ext cx="1191659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193</Words>
  <Application>Microsoft Office PowerPoint</Application>
  <PresentationFormat>Prikaz na zaslonu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Constantia</vt:lpstr>
      <vt:lpstr>Wingdings 2</vt:lpstr>
      <vt:lpstr>Paper</vt:lpstr>
      <vt:lpstr>Gimnazija Sisak</vt:lpstr>
      <vt:lpstr>Sisak, where is that?</vt:lpstr>
      <vt:lpstr>Something about our highschool</vt:lpstr>
      <vt:lpstr>Pictures of our original school</vt:lpstr>
      <vt:lpstr>All good things must come to an end...</vt:lpstr>
      <vt:lpstr>Our new school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Gimnazija Sisak</dc:title>
  <dc:creator>jakov.buntic007@gmail.com</dc:creator>
  <cp:lastModifiedBy>Visnja Kovac Vezmarovic</cp:lastModifiedBy>
  <cp:revision>13</cp:revision>
  <dcterms:created xsi:type="dcterms:W3CDTF">2022-11-14T22:02:33Z</dcterms:created>
  <dcterms:modified xsi:type="dcterms:W3CDTF">2022-11-29T08:44:52Z</dcterms:modified>
</cp:coreProperties>
</file>